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ABCB68-0F0A-494B-ADD4-F8F454F651D5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0777ACC-DD8C-457B-9038-E3475CF43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58719">
            <a:off x="-41600" y="4838420"/>
            <a:ext cx="2947655" cy="75564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«в»  класс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6120680" cy="3085037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 – эрудированные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– весёлые 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– рассудительные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– интелектуальные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– креативные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– активные </a:t>
            </a:r>
          </a:p>
        </p:txBody>
      </p:sp>
      <p:pic>
        <p:nvPicPr>
          <p:cNvPr id="1026" name="Picture 2" descr="C:\Users\Администратор\Desktop\DSC_1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9778"/>
            <a:ext cx="4344559" cy="261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716016" y="255049"/>
            <a:ext cx="1887519" cy="142697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4564" y="619582"/>
            <a:ext cx="11104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истратор\Desktop\vazhno-imet-istochniki-horoshego-nastroenij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86" y="2492896"/>
            <a:ext cx="2106233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8947" y="46072"/>
            <a:ext cx="5950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«Плоский мир»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69402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Двуме́рное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простра́нство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геометрическая модель плоской проекции физического мира, в котором мы живём. Двумерным пространством считается n-мерное пространство, где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n=2. Примером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двумерного пространства является плоскость. Точки данного пространства возможно задать всего двумя числами. Например, любую точку можно задать парой чисел: (x, y).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Плоские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объекты характеризуются не только длиной, но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шириной. Частным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примером такой двухмерности является изображение на экране кинотеатра. Кто назовет толщину демонстрируемого на экране изображения или толщину отражения в зеркале? И отражённый луч поляризуется потому, что встречается с двухмерным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пространством.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022" y="428964"/>
            <a:ext cx="164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566174"/>
            <a:ext cx="2545984" cy="203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2" y="2924943"/>
            <a:ext cx="2775269" cy="207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048" y="4077072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эскизы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 flipH="1">
            <a:off x="3716175" y="3140967"/>
            <a:ext cx="1196556" cy="42061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17951158">
            <a:off x="1252447" y="5328493"/>
            <a:ext cx="1584176" cy="64807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Человечек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3287261">
            <a:off x="72274" y="2773803"/>
            <a:ext cx="1417003" cy="648071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419872" y="5427789"/>
            <a:ext cx="1224137" cy="44948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flipH="1">
            <a:off x="7280448" y="6060876"/>
            <a:ext cx="1440160" cy="504056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321" y="197446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«Плоский мир»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«плоском мире»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всё живое - плоское. Они ходят по распластанной планете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Пластиус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 Передвигаются с помощью магнитиков и кнопок: человечек прикасается к пульту с кнопками (которые повсюду висят на деревьях) и мгновенно прилетает намагниченная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ракета. Она примагничивает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человечка и переносит в нужное место. А если ракета вдруг размагнитилась и нуждается в срочном ремонте, то на помощь приходят «Супер плоские пружинки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Они живут общиной.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Больше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плоские человечки любят играть в игру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ПрыгПластСкок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». Правила этой игры таковы: кто выше, тот сильнее.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наверное, не понимаете, как в таком плоском мире появляются дети? Всё очень просто! Раз в год с неба падает новый плоский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человечек, а старого забирают: что бы не было перенаселения. Но у нового сохраняется опыт предыдущих человечков.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Как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все обычные люди, плоские человечки тоже питаются, они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прикасаются к кнопочке пульта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вмиг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мысленно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съедают всё, что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пожелают. Фантастика!!! Они общаются. Смотрят телевизор. 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наконец, чтобы отдохнуть или поспать человечек опять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прикасается к пульту,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нажимают кнопку «СОН» и сразу же засыпают, и видят прекрасные плоские сны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истратор\Desktop\img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541543" cy="314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205" y="3521433"/>
            <a:ext cx="39759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Отличия: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	В «Плоском Мире» нельзя ни с чем и ни с кем  пересекаться …нельзя даже взяться за руки.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	В «Плоском Мире» невозможно что-нибудь материально съесть.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	В «Плоском Мире» не работают выделительная и многие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жизненно необходимые системы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	В «Плоском Мире» нет детей (так как с неба падают уже готовые человечки).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	В «Плоском Мире» нет школ, детских садов. ( см. пункт 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753" y="2170212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учебнике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Угринович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Н.Д. «Информатика и ИКТ. 7 класс» в параграфе 1.6.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«Простейший способ общения – чат – это обмен сообщениями, набираемый с клавиатуры.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…Если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ваш компьютер, а также компьютеры собеседников оборудованы звуковой картой, микрофоном и наушниками или акустическими колонками, а также Web – камерами, то возможно слышать и видеть друг друга»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была трудной. Мы нашли словари, но не все слова в них представлены.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Поэтому 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добавили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несколько разговорных слов. 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у нас получилось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294" y="188640"/>
            <a:ext cx="66421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Как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многолик наш русский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язык!!!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ещё в него вливаются различные сленги: молодёжный, компьютерный, игровой и т.д.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Сленг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slang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— набор особых слов  или новых значений уже существующих слов, употребляемых в различных группах людей (профессиональных, общественных, возрастных и т.д.)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Общаясь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друзьями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чувствуешь себя полным идиотом и злишься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них?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 думаешь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слабо сказать по-русски?«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же мешает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тебе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научиться говорить непонятные вещи?... И мы попробовали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32656"/>
            <a:ext cx="149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DSC_1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548">
            <a:off x="411127" y="901741"/>
            <a:ext cx="161829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21219" y="5171877"/>
            <a:ext cx="5398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Перевод слов: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трёп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общение (пустой разговор,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тиская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клаву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(доску)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печатать на клавиатуре,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компьютер,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френд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–друзья,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звучка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звуковая карта,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громкоговоритель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акустические колонки,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уши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наушники,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вебка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Web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камера,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лисенить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слышать,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лицезреть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–видеть.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690" y="4221088"/>
            <a:ext cx="8640959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Нубский</a:t>
            </a:r>
            <a:r>
              <a:rPr lang="ru-RU" b="1" dirty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 способ </a:t>
            </a:r>
            <a:r>
              <a:rPr lang="ru-RU" b="1" dirty="0" smtClean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трёпа  </a:t>
            </a:r>
            <a:r>
              <a:rPr lang="ru-RU" b="1" dirty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чатиться</a:t>
            </a:r>
            <a:r>
              <a:rPr lang="ru-RU" b="1" dirty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, тиская </a:t>
            </a:r>
            <a:r>
              <a:rPr lang="ru-RU" b="1" dirty="0" err="1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клаву</a:t>
            </a:r>
            <a:r>
              <a:rPr lang="ru-RU" b="1" dirty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 (доску). …Если ваш комп, и компы ваших </a:t>
            </a:r>
            <a:r>
              <a:rPr lang="ru-RU" b="1" dirty="0" err="1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фрэндов</a:t>
            </a:r>
            <a:r>
              <a:rPr lang="ru-RU" b="1" dirty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обмацаны</a:t>
            </a:r>
            <a:r>
              <a:rPr lang="ru-RU" b="1" dirty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звучкой</a:t>
            </a:r>
            <a:r>
              <a:rPr lang="ru-RU" b="1" dirty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, громкоговорителем и ушами или </a:t>
            </a:r>
            <a:r>
              <a:rPr lang="ru-RU" b="1" dirty="0" err="1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фониксами</a:t>
            </a:r>
            <a:r>
              <a:rPr lang="ru-RU" b="1" dirty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, а еще и </a:t>
            </a:r>
            <a:r>
              <a:rPr lang="ru-RU" b="1" dirty="0" err="1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вебками</a:t>
            </a:r>
            <a:r>
              <a:rPr lang="ru-RU" b="1" dirty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, то можно </a:t>
            </a:r>
            <a:r>
              <a:rPr lang="ru-RU" b="1" dirty="0" err="1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лисенить</a:t>
            </a:r>
            <a:r>
              <a:rPr lang="ru-RU" b="1" dirty="0">
                <a:ln>
                  <a:noFill/>
                  <a:prstDash val="sysDot"/>
                </a:ln>
                <a:latin typeface="Times New Roman" pitchFamily="18" charset="0"/>
                <a:cs typeface="Times New Roman" pitchFamily="18" charset="0"/>
              </a:rPr>
              <a:t> и лицезреть друг друга.»</a:t>
            </a:r>
          </a:p>
        </p:txBody>
      </p:sp>
      <p:pic>
        <p:nvPicPr>
          <p:cNvPr id="2050" name="Picture 2" descr="C:\Users\Администратор\Desktop\eSastera2u-Promosi-BudakDiKom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08099"/>
            <a:ext cx="1727645" cy="1649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897" y="836712"/>
            <a:ext cx="2376264" cy="33415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лукоморья дуб зелёный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Златая цепь на дубе том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днём и ночью кот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Всё ходит по цепи кругом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Идёт направо - песнь заводит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Налево - сказку говорит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Там чудеса: там леший бродит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Русалка на ветвях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сидит…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521647"/>
            <a:ext cx="4284984" cy="44330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Айпишник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указал на сайт </a:t>
            </a:r>
            <a:r>
              <a:rPr lang="ru-RU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моднючий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- «</a:t>
            </a:r>
            <a:r>
              <a:rPr lang="en-US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U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lukomore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ru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Есть злат - пароль на сайте том.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там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емэйлит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Овер </a:t>
            </a:r>
            <a:r>
              <a:rPr lang="ru-RU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клокин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 юзер – под </a:t>
            </a:r>
            <a:r>
              <a:rPr lang="ru-RU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ником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«котик умный»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Всё </a:t>
            </a:r>
            <a:r>
              <a:rPr lang="ru-RU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серфит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серфит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он по циклу;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Чешет направо-</a:t>
            </a:r>
            <a:r>
              <a:rPr lang="ru-RU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ЭмПэТри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болтает,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Налево - баяны всё грузит.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Там </a:t>
            </a:r>
            <a:r>
              <a:rPr lang="ru-RU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ништяк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, там </a:t>
            </a:r>
            <a:r>
              <a:rPr lang="ru-RU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рулез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: там </a:t>
            </a:r>
            <a:r>
              <a:rPr lang="ru-RU" sz="1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троллька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бродит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Герла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«контакте»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зависает и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  <a:r>
              <a:rPr lang="en-US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Error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404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576064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нам стало интересно, а получится ли у нас что-нибудь  классическое.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Пушкин отрывок из поэмы «Руслан и Людмила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»…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550" y="5085184"/>
            <a:ext cx="56645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Перевод слов: </a:t>
            </a:r>
          </a:p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айпишник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IP-адрес,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зависать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сидеть,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контакте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-социальная  сеть,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герла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девушка,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ништяк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-круто,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рулез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супер,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тролль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-сверхъестественное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существо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баяны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старая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бородатая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история,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грузит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-говорит,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чешет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идёт,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ЭмПэТри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прейер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болтает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говорит,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овер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клокин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бесконечно,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юзер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пользователь,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-прозвище, псевдоним,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емэйлит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общаться,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моднючий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модный,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Еггог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ошибка</a:t>
            </a:r>
          </a:p>
        </p:txBody>
      </p:sp>
      <p:pic>
        <p:nvPicPr>
          <p:cNvPr id="4098" name="Picture 2" descr="C:\Users\Администратор\Desktop\u-lukomoria-dub-zelen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59233"/>
            <a:ext cx="1792584" cy="221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67" y="4695739"/>
            <a:ext cx="3021509" cy="198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9792" y="4037915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сайта: http://www.miloliza.com/pushkin/lukomorie.html</a:t>
            </a:r>
          </a:p>
        </p:txBody>
      </p:sp>
    </p:spTree>
    <p:extLst>
      <p:ext uri="{BB962C8B-B14F-4D97-AF65-F5344CB8AC3E}">
        <p14:creationId xmlns:p14="http://schemas.microsoft.com/office/powerpoint/2010/main" val="35902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этой работе мы узнали много новых слов. Было интересного 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Пожелание: удачи всем!!!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победит сильнейший!!!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Большое спасибо организаторам конкурса.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1225" y="582533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1027" name="Picture 3" descr="C:\Users\Администратор\Desktop\2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65" y="1916832"/>
            <a:ext cx="5336294" cy="32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435</TotalTime>
  <Words>807</Words>
  <Application>Microsoft Office PowerPoint</Application>
  <PresentationFormat>Экран (4:3)</PresentationFormat>
  <Paragraphs>68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7 «в»  класс</vt:lpstr>
      <vt:lpstr>Презентация PowerPoint</vt:lpstr>
      <vt:lpstr>Презентация PowerPoint</vt:lpstr>
      <vt:lpstr>Презентация PowerPoint</vt:lpstr>
      <vt:lpstr>И нам стало интересно, а получится ли у нас что-нибудь  классическое.                  А.С. Пушкин отрывок из поэмы «Руслан и Людмила»…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Эврика 5 – 6 классы.</dc:title>
  <dc:creator>Людмила</dc:creator>
  <cp:lastModifiedBy>Дмитрий Каленюк</cp:lastModifiedBy>
  <cp:revision>46</cp:revision>
  <dcterms:created xsi:type="dcterms:W3CDTF">2014-04-25T10:09:09Z</dcterms:created>
  <dcterms:modified xsi:type="dcterms:W3CDTF">2015-02-08T10:30:00Z</dcterms:modified>
</cp:coreProperties>
</file>