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67" r:id="rId3"/>
    <p:sldId id="257" r:id="rId4"/>
    <p:sldId id="288" r:id="rId5"/>
    <p:sldId id="294" r:id="rId6"/>
    <p:sldId id="290" r:id="rId7"/>
    <p:sldId id="289" r:id="rId8"/>
    <p:sldId id="287" r:id="rId9"/>
    <p:sldId id="278" r:id="rId10"/>
    <p:sldId id="295" r:id="rId11"/>
    <p:sldId id="296" r:id="rId12"/>
    <p:sldId id="297" r:id="rId13"/>
    <p:sldId id="291" r:id="rId14"/>
    <p:sldId id="282" r:id="rId15"/>
    <p:sldId id="266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9" autoAdjust="0"/>
    <p:restoredTop sz="94660"/>
  </p:normalViewPr>
  <p:slideViewPr>
    <p:cSldViewPr>
      <p:cViewPr>
        <p:scale>
          <a:sx n="100" d="100"/>
          <a:sy n="100" d="100"/>
        </p:scale>
        <p:origin x="-227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7ED311-80B5-431C-BEC4-4DF3F87A085E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D555FB-63BC-47F6-BEB3-482C8A654FD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013176"/>
            <a:ext cx="6974592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Трапезникова </a:t>
            </a:r>
            <a:r>
              <a:rPr lang="ru-RU" sz="2800" dirty="0" smtClean="0"/>
              <a:t>Людмила Владимировна,</a:t>
            </a:r>
            <a:br>
              <a:rPr lang="ru-RU" sz="2800" dirty="0" smtClean="0"/>
            </a:br>
            <a:r>
              <a:rPr lang="ru-RU" sz="1600" dirty="0" smtClean="0"/>
              <a:t>классный руководитель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3200" dirty="0" smtClean="0"/>
              <a:t>7 «В» класса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88640"/>
            <a:ext cx="6336704" cy="10081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МБОУ «Красноборская средняя общеобразовательная школа»,2014 год</a:t>
            </a:r>
            <a:endParaRPr lang="ru-RU" sz="2400" dirty="0"/>
          </a:p>
        </p:txBody>
      </p:sp>
      <p:pic>
        <p:nvPicPr>
          <p:cNvPr id="4" name="Picture 2" descr="C:\Users\Администратор\Desktop\кл. руководитель\класс\DSC00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1"/>
            <a:ext cx="7514907" cy="36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81263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8152183" cy="374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" y="1484784"/>
            <a:ext cx="8826946" cy="41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43470" y="1628800"/>
            <a:ext cx="8001238" cy="4307497"/>
            <a:chOff x="843470" y="1628800"/>
            <a:chExt cx="8001238" cy="4307497"/>
          </a:xfrm>
        </p:grpSpPr>
        <p:pic>
          <p:nvPicPr>
            <p:cNvPr id="8194" name="Picture 2" descr="C:\Users\Администратор\Desktop\Portfolio_Bolutanova_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49"/>
            <a:stretch/>
          </p:blipFill>
          <p:spPr bwMode="auto">
            <a:xfrm>
              <a:off x="843470" y="1628800"/>
              <a:ext cx="8001238" cy="424847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779912" y="5072201"/>
              <a:ext cx="3456384" cy="864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64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871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4907632"/>
          </a:xfrm>
        </p:spPr>
        <p:txBody>
          <a:bodyPr>
            <a:noAutofit/>
          </a:bodyPr>
          <a:lstStyle/>
          <a:p>
            <a:r>
              <a:rPr lang="ru-RU" dirty="0" smtClean="0"/>
              <a:t>систематизирует результаты </a:t>
            </a:r>
            <a:r>
              <a:rPr lang="ru-RU" dirty="0"/>
              <a:t>различных видов </a:t>
            </a:r>
            <a:r>
              <a:rPr lang="ru-RU" dirty="0" smtClean="0"/>
              <a:t>деятельности </a:t>
            </a:r>
            <a:r>
              <a:rPr lang="ru-RU" dirty="0"/>
              <a:t>обучающихся, включая научную, творческую, спортивную и другую </a:t>
            </a:r>
            <a:r>
              <a:rPr lang="ru-RU" dirty="0" smtClean="0"/>
              <a:t>деятельности;</a:t>
            </a:r>
          </a:p>
          <a:p>
            <a:r>
              <a:rPr lang="ru-RU" dirty="0"/>
              <a:t>эффективность системной работы измеряется тем, насколько прочно будут сформированы ценности ученика, его способность строить отношения в коллективе, стремление к постоянному поиску знаний, самообразовании.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09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797552" cy="373042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effectLst/>
              </a:rPr>
              <a:t>«Если ученик в школе не научился сам творить, то в жизни он будет только подражать, копировать, т.к. мало таких, которые бы научившись копировать, умели сделать самостоятельное приложение этих сведений» </a:t>
            </a:r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r>
              <a:rPr lang="ru-RU" b="1" i="1" dirty="0" smtClean="0">
                <a:effectLst/>
              </a:rPr>
              <a:t>( </a:t>
            </a:r>
            <a:r>
              <a:rPr lang="ru-RU" b="1" i="1" dirty="0" err="1" smtClean="0">
                <a:effectLst/>
              </a:rPr>
              <a:t>Л.Н.Толстой</a:t>
            </a:r>
            <a:r>
              <a:rPr lang="ru-RU" b="1" i="1" dirty="0" smtClean="0">
                <a:effectLst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8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истратор\Desktop\buch_00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4098" name="Picture 2" descr="C:\Users\Администратор\Desktop\Новая папка (3)\img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577332" cy="354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овая папка (3)\img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806"/>
            <a:ext cx="2734158" cy="376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Новая папка (3)\img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8549"/>
            <a:ext cx="2636611" cy="3628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Новая папка (3)\img1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77" y="216239"/>
            <a:ext cx="2753464" cy="378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истратор\Desktop\Новая папка (3)\img1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08" y="3180825"/>
            <a:ext cx="2651827" cy="364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87767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u="sng" dirty="0" smtClean="0"/>
              <a:t>Портфель достижений</a:t>
            </a:r>
            <a:br>
              <a:rPr lang="ru-RU" sz="4400" b="1" u="sng" dirty="0" smtClean="0"/>
            </a:br>
            <a:r>
              <a:rPr lang="ru-RU" sz="4400" b="1" u="sng" dirty="0" smtClean="0"/>
              <a:t>как форма оценивания результатов учащихся</a:t>
            </a:r>
            <a:endParaRPr lang="ru-RU" sz="4400" dirty="0"/>
          </a:p>
        </p:txBody>
      </p:sp>
      <p:pic>
        <p:nvPicPr>
          <p:cNvPr id="3074" name="Picture 2" descr="C:\Users\Администратор\Desktop\рамки картинки\moy_dnevnik_dostizhen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128471" cy="3644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портфеля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47800"/>
            <a:ext cx="8244408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 цели</a:t>
            </a:r>
          </a:p>
          <a:p>
            <a:r>
              <a:rPr lang="ru-RU" dirty="0"/>
              <a:t>- портфель – собственность (для себя собирается)</a:t>
            </a:r>
            <a:br>
              <a:rPr lang="ru-RU" dirty="0"/>
            </a:br>
            <a:r>
              <a:rPr lang="ru-RU" dirty="0"/>
              <a:t>- портфель – отчет (собирается для учителя)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ПО СОДЕРЖАНИЮ</a:t>
            </a:r>
            <a:br>
              <a:rPr lang="ru-RU" dirty="0"/>
            </a:br>
            <a:r>
              <a:rPr lang="ru-RU" dirty="0"/>
              <a:t>- портфель достижений</a:t>
            </a:r>
            <a:br>
              <a:rPr lang="ru-RU" dirty="0"/>
            </a:br>
            <a:r>
              <a:rPr lang="ru-RU" dirty="0"/>
              <a:t>- рефлексивный портфель</a:t>
            </a:r>
            <a:br>
              <a:rPr lang="ru-RU" dirty="0"/>
            </a:br>
            <a:r>
              <a:rPr lang="ru-RU" dirty="0"/>
              <a:t>- проблемно – ориентированный портфель</a:t>
            </a:r>
            <a:br>
              <a:rPr lang="ru-RU" dirty="0"/>
            </a:br>
            <a:r>
              <a:rPr lang="ru-RU" dirty="0"/>
              <a:t>- тематический портфель</a:t>
            </a:r>
          </a:p>
        </p:txBody>
      </p:sp>
    </p:spTree>
    <p:extLst>
      <p:ext uri="{BB962C8B-B14F-4D97-AF65-F5344CB8AC3E}">
        <p14:creationId xmlns:p14="http://schemas.microsoft.com/office/powerpoint/2010/main" val="22116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Разделы Портфеля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портрет, </a:t>
            </a:r>
            <a:endParaRPr lang="ru-RU" i="1" dirty="0" smtClean="0"/>
          </a:p>
          <a:p>
            <a:r>
              <a:rPr lang="ru-RU" i="1" dirty="0" smtClean="0"/>
              <a:t>коллектор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i="1" dirty="0" smtClean="0"/>
              <a:t>рабочие </a:t>
            </a:r>
            <a:r>
              <a:rPr lang="ru-RU" i="1" dirty="0"/>
              <a:t>материалы 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достижения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рамки картинки\x_760378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808312" cy="37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Принципы формирования </a:t>
            </a:r>
            <a:r>
              <a:rPr lang="ru-RU" b="1" i="1" dirty="0" smtClean="0"/>
              <a:t>портфеля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930128" cy="48006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универсальность </a:t>
            </a:r>
            <a:r>
              <a:rPr lang="ru-RU" sz="4400" i="1" dirty="0"/>
              <a:t>содержания</a:t>
            </a:r>
            <a:r>
              <a:rPr lang="ru-RU" sz="4400" dirty="0"/>
              <a:t> </a:t>
            </a:r>
          </a:p>
          <a:p>
            <a:pPr algn="ctr"/>
            <a:r>
              <a:rPr lang="ru-RU" sz="4400" i="1" dirty="0" smtClean="0"/>
              <a:t>вариативность</a:t>
            </a:r>
            <a:endParaRPr lang="ru-RU" sz="4400" dirty="0"/>
          </a:p>
          <a:p>
            <a:pPr algn="ctr"/>
            <a:r>
              <a:rPr lang="ru-RU" sz="4400" i="1" dirty="0" smtClean="0"/>
              <a:t>востребованность </a:t>
            </a:r>
            <a:r>
              <a:rPr lang="ru-RU" sz="4400" i="1" dirty="0"/>
              <a:t>материалов </a:t>
            </a:r>
            <a:r>
              <a:rPr lang="ru-RU" sz="4400" i="1" dirty="0" smtClean="0"/>
              <a:t>портфеля</a:t>
            </a:r>
            <a:r>
              <a:rPr lang="ru-RU" sz="4400" dirty="0"/>
              <a:t> </a:t>
            </a:r>
            <a:endParaRPr lang="ru-RU" sz="4400" dirty="0" smtClean="0"/>
          </a:p>
          <a:p>
            <a:pPr algn="ctr"/>
            <a:r>
              <a:rPr lang="ru-RU" sz="4400" i="1" dirty="0" smtClean="0"/>
              <a:t>технологичность</a:t>
            </a:r>
            <a:r>
              <a:rPr lang="ru-RU" sz="3600" dirty="0"/>
              <a:t> 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34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руководители</a:t>
            </a:r>
            <a:endParaRPr lang="ru-RU" dirty="0"/>
          </a:p>
        </p:txBody>
      </p:sp>
      <p:pic>
        <p:nvPicPr>
          <p:cNvPr id="6146" name="Picture 2" descr="C:\Users\Администратор\Desktop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148">
            <a:off x="6656544" y="1826133"/>
            <a:ext cx="1911623" cy="256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08" y="3107608"/>
            <a:ext cx="2103667" cy="2820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истратор\Desktop\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971">
            <a:off x="1547664" y="1885362"/>
            <a:ext cx="2088232" cy="279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15841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00808"/>
            <a:ext cx="6120680" cy="3565376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Общие положения</a:t>
            </a:r>
          </a:p>
          <a:p>
            <a:r>
              <a:rPr lang="ru-RU" sz="4800" dirty="0" smtClean="0"/>
              <a:t>Время ведения </a:t>
            </a:r>
          </a:p>
          <a:p>
            <a:r>
              <a:rPr lang="ru-RU" sz="4800" dirty="0" smtClean="0"/>
              <a:t>Структура</a:t>
            </a:r>
          </a:p>
          <a:p>
            <a:r>
              <a:rPr lang="ru-RU" sz="4800" dirty="0" smtClean="0"/>
              <a:t>Оформление</a:t>
            </a:r>
          </a:p>
        </p:txBody>
      </p:sp>
      <p:pic>
        <p:nvPicPr>
          <p:cNvPr id="2050" name="Picture 2" descr="C:\Users\Администратор\Desktop\рамки картинки\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2111283" cy="33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«Портфель достижений»</a:t>
            </a:r>
            <a:endParaRPr lang="ru-RU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816424" cy="529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</TotalTime>
  <Words>141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Трапезникова Людмила Владимировна, классный руководитель  7 «В» класса</vt:lpstr>
      <vt:lpstr>Презентация PowerPoint</vt:lpstr>
      <vt:lpstr>Портфель достижений как форма оценивания результатов учащихся</vt:lpstr>
      <vt:lpstr>Виды портфеля достижений</vt:lpstr>
      <vt:lpstr>Разделы Портфеля достижений</vt:lpstr>
      <vt:lpstr>Принципы формирования портфеля :</vt:lpstr>
      <vt:lpstr>Классные руководители</vt:lpstr>
      <vt:lpstr> План</vt:lpstr>
      <vt:lpstr>«Портфель достижений»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</vt:lpstr>
      <vt:lpstr>«Если ученик в школе не научился сам творить, то в жизни он будет только подражать, копировать, т.к. мало таких, которые бы научившись копировать, умели сделать самостоятельное приложение этих сведений»   ( Л.Н.Толстой)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классного руководителя в условиях перехода на  ФГОС.</dc:title>
  <dc:creator>Дмитрий Каленюк</dc:creator>
  <cp:lastModifiedBy>Дмитрий Каленюк</cp:lastModifiedBy>
  <cp:revision>33</cp:revision>
  <dcterms:created xsi:type="dcterms:W3CDTF">2013-10-30T18:51:44Z</dcterms:created>
  <dcterms:modified xsi:type="dcterms:W3CDTF">2014-10-23T19:31:55Z</dcterms:modified>
</cp:coreProperties>
</file>