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EC3C7-B7BC-4A0A-8082-277ED0B3D09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00650-9FCF-4858-A70B-7FFF233D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5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ндрей 1\Desktop\C6UwtxmUQ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92" y="1102773"/>
            <a:ext cx="2276475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ндрей 1\Desktop\Изображение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8" y="832501"/>
            <a:ext cx="2075886" cy="30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дрей 1\Desktop\9w-9F7rKS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3685"/>
            <a:ext cx="2310359" cy="259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9817" y="6557528"/>
            <a:ext cx="3459139" cy="5040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Красноборск,2016.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179511" y="341436"/>
            <a:ext cx="1199005" cy="927324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Э</a:t>
            </a:r>
            <a:endParaRPr lang="ru-RU" sz="5400" b="1" dirty="0"/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3254957" y="494677"/>
            <a:ext cx="996142" cy="89297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Р</a:t>
            </a:r>
            <a:endParaRPr lang="ru-RU" sz="5400" b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2051720" y="419541"/>
            <a:ext cx="1000132" cy="896554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В</a:t>
            </a:r>
            <a:endParaRPr lang="ru-RU" sz="5400" b="1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8026642" y="380096"/>
            <a:ext cx="1117358" cy="911024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А</a:t>
            </a:r>
            <a:endParaRPr lang="ru-RU" sz="5400" b="1" dirty="0"/>
          </a:p>
        </p:txBody>
      </p:sp>
      <p:sp>
        <p:nvSpPr>
          <p:cNvPr id="13" name="Выноска-облако 12"/>
          <p:cNvSpPr/>
          <p:nvPr/>
        </p:nvSpPr>
        <p:spPr>
          <a:xfrm flipH="1">
            <a:off x="6300192" y="407459"/>
            <a:ext cx="1080120" cy="937624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К</a:t>
            </a:r>
            <a:endParaRPr lang="ru-RU" sz="5400" b="1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5007543" y="397465"/>
            <a:ext cx="1068150" cy="927324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И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80954" y="3894670"/>
            <a:ext cx="411994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 – эрудированные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– весёлые 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– рассудительные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интеллектуальные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– креативные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– активные </a:t>
            </a:r>
          </a:p>
        </p:txBody>
      </p:sp>
      <p:sp>
        <p:nvSpPr>
          <p:cNvPr id="7" name="TextBox 6"/>
          <p:cNvSpPr txBox="1"/>
          <p:nvPr/>
        </p:nvSpPr>
        <p:spPr>
          <a:xfrm rot="19120938">
            <a:off x="367900" y="5254595"/>
            <a:ext cx="202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«В» 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92" y="2898815"/>
            <a:ext cx="1291008" cy="172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160240" cy="504056"/>
          </a:xfrm>
        </p:spPr>
        <p:txBody>
          <a:bodyPr/>
          <a:lstStyle/>
          <a:p>
            <a:r>
              <a:rPr lang="ru-RU" dirty="0" smtClean="0"/>
              <a:t>Задание 2.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195" y="2838078"/>
            <a:ext cx="8371261" cy="3570659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опросили взрослых (учителей, родителей) , подумали и решили ввести три урока: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Урок молодежного сленга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особая форма языка, в которой применяются сокращенные слова и используются жаргонизмы. Молодежный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сленг представляет собой очень интересное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взрослым было бы приятно  общение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молодежью на понятном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инфотех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современные технологии развиваются высокими темпами и взрослые в силу своей загруженности не поспевают за этими нововведениями, поэтому им необходимо рассказать о современных гаджетах и их использование (интернет, фотографирование, 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фанфика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 современной жизни подростки, наряду с классикой, читают более современную литературу, и к некоторым произведениям хочется увидеть продолжения, но зачастую их нет и тогда человек начинает придумывать сам. Мы показали бы как оформить, написать и не забыть про авторские права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фанфиков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-56638"/>
            <a:ext cx="5582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«Школа наоборот»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909584"/>
            <a:ext cx="748883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Школа -  это учебное заведение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для получения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Школьное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время распределяется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этапа: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урок и  перемена. Они чередуются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между собой некоторое количество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раз. Урок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— занятие школьников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предметам. Перемена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— отдых между уроками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Впервые в истории России в 1930 году был введён принцип всеобщего обязательного бесплатного образования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ликвидации неграмотности подавляющей части населения (не менее 2/3 неграмотных в 1897 году в среднем по стране) вплоть до 1930-х годов в системе народного образования СССР действовали школы ликбеза (массовое обучение неграмотных взрослых чтению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письму).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чему можно научить взрослых в наше время?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54" y="261662"/>
            <a:ext cx="8164786" cy="470952"/>
          </a:xfrm>
        </p:spPr>
        <p:txBody>
          <a:bodyPr/>
          <a:lstStyle/>
          <a:p>
            <a:pPr algn="ctr"/>
            <a:r>
              <a:rPr lang="ru-RU" dirty="0" smtClean="0"/>
              <a:t>Задание 2. Расписание Уроков  и задания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788911"/>
            <a:ext cx="3196637" cy="55092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Урок 1-2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Молодежный сленг</a:t>
            </a:r>
          </a:p>
          <a:p>
            <a:pPr marL="342900" indent="-34290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Алина Алексеевна</a:t>
            </a:r>
          </a:p>
          <a:p>
            <a:pPr marL="342900" indent="-3429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перевести отрывок А.С. Пушкин 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поэмы «Руслан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Людмила»… на молодежный сленг: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лукоморья дуб зелёный;</a:t>
            </a:r>
          </a:p>
          <a:p>
            <a:pPr marL="342900" indent="-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Златая цепь на дубе том:</a:t>
            </a:r>
          </a:p>
          <a:p>
            <a:pPr marL="342900" indent="-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днём и ночью кот учёный</a:t>
            </a:r>
          </a:p>
          <a:p>
            <a:pPr marL="342900" indent="-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Всё ходит по цепи кругом;</a:t>
            </a:r>
          </a:p>
          <a:p>
            <a:pPr marL="342900" indent="-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Идёт направо - песнь заводит,</a:t>
            </a:r>
          </a:p>
          <a:p>
            <a:pPr marL="342900" indent="-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Налево - сказку говорит.</a:t>
            </a:r>
          </a:p>
          <a:p>
            <a:pPr marL="342900" indent="-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Там чудеса: там леший бродит,</a:t>
            </a:r>
          </a:p>
          <a:p>
            <a:pPr marL="342900" indent="-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Русалка на ветвях сидит…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Домашнее задание: прочитать детям преобразованный отрывок и поговорить  на молодежном сленге.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1021" y="2269463"/>
            <a:ext cx="2963043" cy="427809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Урок 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Инфотех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Дарья Дмитриевна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подключиться к интернету, установить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приложение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зарегистрироваться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нем, добавить друзей и початиться с ними..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мобильном телефоне установить игру и научиться играть самому и научить других.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789" y="2823460"/>
            <a:ext cx="2571768" cy="3046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Урок 4-5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Фанфик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Екатерина Алексеевна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Написать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фанфик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фандому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«Гарри Поттер»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фанфика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внутри семьи.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67653" y="692628"/>
            <a:ext cx="2692179" cy="1612677"/>
            <a:chOff x="323528" y="1044783"/>
            <a:chExt cx="2517619" cy="1863323"/>
          </a:xfrm>
        </p:grpSpPr>
        <p:pic>
          <p:nvPicPr>
            <p:cNvPr id="3074" name="Picture 2" descr="C:\Users\Андрей 1\Desktop\PSD.Schedule.Template.3508x24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044783"/>
              <a:ext cx="2517619" cy="186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60893" y="1559459"/>
              <a:ext cx="111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Молодежный </a:t>
              </a:r>
              <a:endParaRPr lang="ru-RU" sz="1200" dirty="0" smtClean="0"/>
            </a:p>
            <a:p>
              <a:r>
                <a:rPr lang="ru-RU" sz="1200" dirty="0" smtClean="0"/>
                <a:t>сленг.</a:t>
              </a:r>
              <a:endParaRPr lang="ru-RU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0893" y="2020544"/>
              <a:ext cx="111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Инфотех</a:t>
              </a:r>
              <a:endParaRPr lang="ru-RU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26463" y="2501260"/>
              <a:ext cx="9014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Фанфик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2337" y="2267964"/>
              <a:ext cx="9014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Фанфик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308880" cy="548640"/>
          </a:xfrm>
        </p:spPr>
        <p:txBody>
          <a:bodyPr/>
          <a:lstStyle/>
          <a:p>
            <a:r>
              <a:rPr lang="ru-RU" dirty="0"/>
              <a:t>Задание 3.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980728"/>
            <a:ext cx="3200400" cy="54864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Сила воли.  (Единица- «Думка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0491" y="1498494"/>
            <a:ext cx="4104456" cy="2448272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                 У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каждого человека свои большие и малые вершины, которые он мечтает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покорить. Сила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воли - степень необходимого волевого усилия, прилагаемого ради достижения желаемой цели. Это качество проявляется в преодолении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человеком трудностей. В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жизненном обиходе принято разделять людей на волевых и слабых, безвольных.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Волевой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- это тот, кто с успехом преодолевает все трудности. О нем говорят как о человеке, обладающем силой воли. Безвольный - тот, кто фактически с этими трудностями не может справиться.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В человеке воспитываютс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отдельные компоненты волевых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усилий: целеустремленность, решительность, выдержку, настойчивость, мужество, самостоятельность, дисциплинированность. Человек постоянно думает, поэтому единицу мы выбрали «думка».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04770" y="1221903"/>
            <a:ext cx="3760416" cy="3108960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              Чувство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юмора определяют как способность человека видеть смешное в рассказе, окружении или ситуации. Выделяют также способность шутить. Это тенденция человека делать юмористические комментарии либо вести себя смешно в каких-то ситуациях. Исследователи полагают, что юмор является физиологической защитной функцией.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2361" y="0"/>
            <a:ext cx="237782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«Мера»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91507" y="4432229"/>
            <a:ext cx="3144389" cy="2271447"/>
            <a:chOff x="395536" y="3987234"/>
            <a:chExt cx="3569924" cy="2521306"/>
          </a:xfrm>
        </p:grpSpPr>
        <p:pic>
          <p:nvPicPr>
            <p:cNvPr id="8" name="Picture 2" descr="http://www.sem-chudes.ru/images/catalog/42270887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536" y="3987234"/>
              <a:ext cx="2272906" cy="2272907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486129" y="5588070"/>
              <a:ext cx="158068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Думка - слабовольный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3908" y="4980299"/>
              <a:ext cx="21759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err="1" smtClean="0">
                  <a:latin typeface="Times New Roman" pitchFamily="18" charset="0"/>
                  <a:cs typeface="Times New Roman" pitchFamily="18" charset="0"/>
                </a:rPr>
                <a:t>Мегадумка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– волевой человек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424" y="6231541"/>
              <a:ext cx="25940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 err="1" smtClean="0">
                  <a:latin typeface="Times New Roman" pitchFamily="18" charset="0"/>
                  <a:cs typeface="Times New Roman" pitchFamily="18" charset="0"/>
                </a:rPr>
                <a:t>Миллидумка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– безвольный человек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Текст 13"/>
          <p:cNvSpPr txBox="1">
            <a:spLocks noGrp="1"/>
          </p:cNvSpPr>
          <p:nvPr>
            <p:ph type="body" sz="quarter" idx="3"/>
          </p:nvPr>
        </p:nvSpPr>
        <p:spPr>
          <a:xfrm>
            <a:off x="5448178" y="692696"/>
            <a:ext cx="3200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Чувство юмора. (Единица-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»)</a:t>
            </a:r>
          </a:p>
        </p:txBody>
      </p:sp>
      <p:pic>
        <p:nvPicPr>
          <p:cNvPr id="17" name="Picture 8" descr="https://pp.vk.me/c629128/v629128113/6f4e/rg5ItLPRw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185" y="2771162"/>
            <a:ext cx="925274" cy="92527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68" y="3719865"/>
            <a:ext cx="910077" cy="82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38" y="4623279"/>
            <a:ext cx="903280" cy="90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48264" y="2868716"/>
            <a:ext cx="23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Мегасмайл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(человек с отличным чувством юмора).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5554" y="3739732"/>
            <a:ext cx="23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(человек с хорошим чувством юмора).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8264" y="4983501"/>
            <a:ext cx="263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Миллисмайл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(человек со слабым чувством юмора).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ндрей 1\Desktop\Smiley---Sad--for-picks--fanpop-38168_100_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21" y="5676939"/>
            <a:ext cx="851024" cy="8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45554" y="5871619"/>
            <a:ext cx="263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Антисмайл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(человек с отсутствием чувства юмора).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91" y="332656"/>
            <a:ext cx="2164864" cy="542960"/>
          </a:xfrm>
        </p:spPr>
        <p:txBody>
          <a:bodyPr/>
          <a:lstStyle/>
          <a:p>
            <a:r>
              <a:rPr lang="ru-RU" dirty="0" smtClean="0"/>
              <a:t>Задание 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3555816" cy="54864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Чувство аппетита. (Единица-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Тротик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3912046" cy="1584176"/>
          </a:xfrm>
        </p:spPr>
        <p:txBody>
          <a:bodyPr>
            <a:norm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               Аппетит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— эмоциональное выражение пищевой потребности человека. Возникает аппетит на основе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состояния голода.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 Хороший аппетит свидетельствует часто о физическом и психическом благополучии.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Уменьшение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аппетита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(анорексия) или усиление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аппетита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(булимия) наблюдаются при различных болезнях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Поэтому необходимо соблюдение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правильного режима питания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04620" y="548680"/>
            <a:ext cx="4104456" cy="54864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Чувство взаимопонимания. (Единица- 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Пони»)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1168437"/>
            <a:ext cx="4104456" cy="1612491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                Взаимопонимание —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способ отношений между отдельными людьми, социальными группами, коллективами, организациями, странами, при котором максимально осмысливаются и учитываются на практике точки зрения, позиции, интересы общающихся сторон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 отношениях между людьми взаимопонимание – это практически все. 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дрей 1\Desktop\4882555_a8f0c0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140968"/>
            <a:ext cx="10561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 1\Desktop\nakryvaem-novogodnij-stol-top-7-bys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023362"/>
            <a:ext cx="955677" cy="7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 1\Desktop\QY4TQ6A1Rxu8viA9xNpChjl72eJkfbmt4t8yenImKBVvK0kTmF0xjctABnaLJIm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" y="5094190"/>
            <a:ext cx="924634" cy="6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 1\Desktop\empty-pla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4" y="5916552"/>
            <a:ext cx="991826" cy="7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91680" y="321384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Антитротик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(нет аппетита)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4087091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Милитротик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(слабый аппетит)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4923" y="5147621"/>
            <a:ext cx="208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Тротик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(хороший аппетит)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3390" y="5916552"/>
            <a:ext cx="238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Мегатротик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(отличный аппетит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«Съел бы слона»)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ндрей 1\Desktop\1411238558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34" y="2697624"/>
            <a:ext cx="997399" cy="8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 1\Desktop\lotus_and_aloe_vexel_by_durpy-d6w49s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56" y="3766444"/>
            <a:ext cx="1168477" cy="6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52" y="4650426"/>
            <a:ext cx="1534283" cy="99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60169" y="2910135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Антипони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(нет понимания)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5774" y="3856257"/>
            <a:ext cx="235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Пони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(взаимопонимание)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6531" y="495521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Суперпони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(отличное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взаимопонимание)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2985" y="6016557"/>
            <a:ext cx="400707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оказалось проблематичным,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так как не всегда можно определить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грани человеческих качеств и их как-то измерить.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этой работе мы узнали много нового и интересного.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Пожелание: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УДАЧИ ВСЕМ!!!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победит сильнейший!!!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спасибо организаторам конкурса.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0910" y="619466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1027" name="Picture 3" descr="C:\Users\Администратор\Desktop\2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576359" cy="2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313</TotalTime>
  <Words>750</Words>
  <Application>Microsoft Office PowerPoint</Application>
  <PresentationFormat>Экран (4:3)</PresentationFormat>
  <Paragraphs>104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Презентация PowerPoint</vt:lpstr>
      <vt:lpstr>Задание 2.  </vt:lpstr>
      <vt:lpstr>Задание 2. Расписание Уроков  и задания</vt:lpstr>
      <vt:lpstr>Задание 3.</vt:lpstr>
      <vt:lpstr>Задание  3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Пятышевы</dc:creator>
  <cp:lastModifiedBy>Андрей 1</cp:lastModifiedBy>
  <cp:revision>35</cp:revision>
  <dcterms:created xsi:type="dcterms:W3CDTF">2016-02-14T14:33:30Z</dcterms:created>
  <dcterms:modified xsi:type="dcterms:W3CDTF">2016-02-15T19:58:55Z</dcterms:modified>
</cp:coreProperties>
</file>